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0080625" cy="567055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9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979D19-E406-4111-B055-2E58EBF5B418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IN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0E4693-E99B-4A26-8A77-92EB654F4329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IN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24C29B-697E-46F2-826C-88A5EDF829F1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IN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ED51C8-31E3-4310-B7DE-C5598E9236E8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EF4E69BF-3FD4-48D9-9E67-F3D4A70A1288}" type="slidenum">
              <a:t>‹#›</a:t>
            </a:fld>
            <a:endParaRPr lang="en-IN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5324619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217F8A-4580-4F6C-A0EC-76F96E970A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7DBF17-9104-4BE3-A74E-76AAE0A32635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AC3427B-603B-443C-928C-063F289B97D6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IN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851C6-3616-460E-8765-F7C2C347CFDB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IN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8EE75-9ACD-4E5C-9D06-CE38C1F58E8D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en-IN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35A111-68C7-40C6-9658-6BD712814F5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IN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8E599F1A-5D6B-438E-9BE0-89C6569B6E88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2825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IN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F618DE-5CCE-4F5C-BDBB-BB48A486644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AF8906C-9EAC-4BFA-9861-C16AC89F57E5}" type="slidenum">
              <a:t>1</a:t>
            </a:fld>
            <a:endParaRPr lang="en-IN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C559AA-F845-4DAE-AD14-0CCD02B3B6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4C795F-78D0-4350-8F9D-595231FD3FC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FF0517-6C13-4D5E-86C6-D7F68AF2EE0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9693E58-5F7E-4DE0-B0F4-63416BF82701}" type="slidenum">
              <a:t>2</a:t>
            </a:fld>
            <a:endParaRPr lang="en-IN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74FC30-F9BA-479C-A04E-4D4B00F50A2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7172C6-F65B-41CB-9757-FBD340652E0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I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3C04E-96D3-437E-87FD-041517F9516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FAE01ED-205F-49BE-A20E-517F21DB3285}" type="slidenum">
              <a:t>3</a:t>
            </a:fld>
            <a:endParaRPr lang="en-IN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8948B3-2C51-42B5-8CD3-9FE49E3115C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6E6382-F4C9-4E32-9549-EEE8DE6796B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I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C2F644-CB91-45B1-81A2-B518C686EDF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1777318-5444-4894-9915-99143E786FAB}" type="slidenum">
              <a:t>4</a:t>
            </a:fld>
            <a:endParaRPr lang="en-IN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1CB332-1E1D-4B14-BDCA-27A3CCAFC1C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0BCAEF-1F18-46E7-8CB1-7B858B663F3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I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288CD6-5BB6-4F5F-99CF-A3DA38D0BD3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376E6DF-71FE-42A8-A578-67E0E03BD751}" type="slidenum">
              <a:t>5</a:t>
            </a:fld>
            <a:endParaRPr lang="en-IN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139885-C1E8-40FF-931F-E9DF0307784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071439-A842-4FB4-AC04-4D014914A1A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I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61C90B-C8D8-482A-9CDB-44005C1A3F2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3D9585B-90D1-4FDE-B955-EB6C7CD2EE4F}" type="slidenum">
              <a:t>6</a:t>
            </a:fld>
            <a:endParaRPr lang="en-IN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F71D14-4E4D-4F34-95B4-938F74D94EB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B92CBB-7629-4E28-96E6-C9DE2E72B30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I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6F35B-D139-4EE8-B3F1-47A5E345563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5A7B27D-4143-417E-9588-EB4531A7BFC9}" type="slidenum">
              <a:t>7</a:t>
            </a:fld>
            <a:endParaRPr lang="en-IN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46FEB3-123C-4061-B123-231B1030107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327A5C-13F8-4CF6-8FDC-5C8C95A47FA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E2342-1C5F-4F8C-BE6B-32F8F00A77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051CA1-7381-4CFB-A8EC-7B7F3934D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FD45D-022B-47A2-9191-3502ADCD1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F889A-B684-407A-A711-B8FB23F2A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F1A57-0C4F-421F-84EA-CD1CAE511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F2BC844-55EE-4C60-9BB4-E92998A64D8E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9144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CA223-EE51-4FEB-B86C-784BFBABD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D23498-7B19-4513-8C39-45E80BA523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BF341-0EB0-41A6-88AE-0EF4FC98B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7836C-1B27-462F-AD7F-EFC5E24D7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1274D-978C-4AB3-8ECF-BFB154B9A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4D7F9F1-7D44-4109-BAEE-83A45493C245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759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5CA92E-E0A5-4826-B872-B70E3610F7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F88CD2-AA98-4E9C-AB58-864621187A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241D5-22DD-4E34-A12C-151D54255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2E639-527B-4FA1-BC11-3A502DD12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8C63A-9868-4007-A975-5F510ECD1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4B47DD7-EF2D-4726-8126-856C673CC0F6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0417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372CD-2E4B-4B3C-8CDB-9FF3E8FD6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8F51F-9917-4880-8C92-6440C016C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EE9D4-2D2A-47E1-BFBA-01D98FFC2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CDC9A-2006-44E7-B226-675C4C6FC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3FB4CB-65AE-43FC-B71A-248DAE128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6539958-21E5-421F-8096-A20D0430C866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5024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2CBBD-F4C1-4E9D-8349-329C2A9D4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55955-D900-41A9-8412-37C88FCDC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2CD91-EC5C-4900-9967-BC3EDC02B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2322A-BFAA-4D82-AC27-3898711F0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40409-72B0-4581-8754-6EE73F555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D23443D-F645-4AF7-9205-D1CC077638D3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233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55CDE-26FA-49DF-B27A-194CB873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39B6B-1C81-4894-BA46-E4BDC26E07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B52DA6-EABF-4954-9138-F239E53533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B23FE5-5017-4ECA-BA03-D4FAD746C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B7BAD3-D1E1-4A01-8BFE-1FD42CCA6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BA63FE-4103-4D09-8846-3FA52CC59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98C1F22-6C9A-4249-82C1-4CA22806C15A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6391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24FC9-0420-4722-8076-F1893CFC8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36293D-0705-4FFD-86EF-CD42C252A6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C3932-8FC7-4F7A-914B-7AC003E95A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23FD6D-8713-4492-A239-5523EF2CB2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F2F8BA-EECE-410B-AD28-3783CF9A09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C61600-8A99-4CB9-9736-7142D099D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FB571E-12D1-4828-BCB1-E8AEC71A0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3FEC5E-2960-4824-8A1C-48E939ABD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CF9612F-DEB0-4203-9215-4DB1C8F95CAA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9187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B04FD-4D2B-459A-88FC-48D18D1F3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8FA327-F2C6-4369-8549-7770BA72E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F6C552-EE19-420B-B2F4-81A4343C2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8036BE-4A38-4519-B709-1E2BBFBEE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D478CD0-2468-4DF5-BA2D-407747279425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7518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BA1DC0-550E-4248-B72A-91C9F5B17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3342F-7110-4AA9-A3E5-91E14FA09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AD00C2-454D-4C79-B147-424406638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786FD84-0744-4744-9E53-5522A7115A17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731416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D9A00-0BB4-45EB-9F5B-5B9E1567D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C3922-D0B1-4466-B433-4CAAF45EE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E17ECA-C9B2-4AFB-8DE6-04FF537870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657B70-7391-43E9-AF76-D3EF8F539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60F056-7D9B-47E7-9EA7-F6F32525D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655ED8-8E85-40CB-875D-D0EEBE840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7EB192F-1F58-4FF4-93DC-B5421F55608E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5200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03A99-F911-4B85-8271-9F504F66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F4E08D-9781-4ADC-A96D-1E07D25F30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89AE40-250A-45FC-820A-AF03C6A6E5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C70766-46CF-4ED7-B9B1-D69484124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28C3C3-33B0-4014-A017-E88F7398D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FCC89-FA32-44EB-896A-D12EF32CE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95F144E-251C-44DF-A93D-1EAF41BDEBCE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8407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E6DC34-56BC-4DC5-948D-2B8A1745E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92124F-56BF-47F6-8290-C2F31AB334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E0062-1DE4-438D-8B4F-F7604EFF8A3F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IN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0D65F-8FEC-48D5-BBCC-D43CE93C8938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en-IN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A14BD-6CF0-43B8-8C12-58765DE118D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IN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376D33BB-C655-4CFD-AD9B-DF3FE0DD4762}" type="slidenum"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hangingPunct="0">
        <a:tabLst/>
        <a:defRPr lang="en-IN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rtl="0" hangingPunct="0">
        <a:spcBef>
          <a:spcPts val="1417"/>
        </a:spcBef>
        <a:spcAft>
          <a:spcPts val="0"/>
        </a:spcAft>
        <a:tabLst/>
        <a:defRPr lang="en-IN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708F2-693C-434F-9408-94620467126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IN" sz="3600">
                <a:solidFill>
                  <a:srgbClr val="F2A21B"/>
                </a:solidFill>
              </a:rPr>
              <a:t>Flower Image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EA7BD7ED-D969-4A9E-96CF-1D7DFB05FB9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301480" y="1257840"/>
            <a:ext cx="5618520" cy="4214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1419B-1F7D-433F-B930-70163702FF5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IN">
                <a:solidFill>
                  <a:srgbClr val="FF860D"/>
                </a:solidFill>
              </a:rPr>
              <a:t>Desert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96774B74-19AE-47B6-B665-874ED26E5FB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376000" y="1296000"/>
            <a:ext cx="5903999" cy="3996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070C0-1BFE-4836-8F37-140B0941E8E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IN">
                <a:solidFill>
                  <a:srgbClr val="2A6099"/>
                </a:solidFill>
              </a:rPr>
              <a:t>Jellyfish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E7847D6B-53B6-4016-87E0-D558A25A560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015999" y="1296000"/>
            <a:ext cx="6698520" cy="4160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4FCFD-F57D-4B31-8121-0EC6108ADCD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IN">
                <a:solidFill>
                  <a:srgbClr val="ACB20C"/>
                </a:solidFill>
              </a:rPr>
              <a:t>koala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D106C6AC-F4ED-46FB-85AE-F8ACEC8A8A8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00000" y="1172520"/>
            <a:ext cx="6266520" cy="4430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9B724-2533-4973-BCB7-3D951890A58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IN">
                <a:solidFill>
                  <a:srgbClr val="2A6099"/>
                </a:solidFill>
              </a:rPr>
              <a:t>Penguins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41BDA017-88BC-4D4E-89FF-8DA9E866199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015999" y="1131840"/>
            <a:ext cx="5978520" cy="4484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89581-E18C-4BE2-AA4B-6A0384BAA64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IN">
                <a:solidFill>
                  <a:srgbClr val="00A933"/>
                </a:solidFill>
              </a:rPr>
              <a:t>lighthous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A162CCDF-8D17-4684-9761-FC06A58AA5D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944000" y="1165680"/>
            <a:ext cx="5906520" cy="4430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47763-9F08-46F6-B978-BFAF6AE2257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IN">
                <a:solidFill>
                  <a:srgbClr val="395511"/>
                </a:solidFill>
              </a:rPr>
              <a:t>Flowers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F1E57C50-B3E9-4B36-B373-96BB851443C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00000" y="1224000"/>
            <a:ext cx="6192000" cy="43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</Words>
  <Application>Microsoft Office PowerPoint</Application>
  <PresentationFormat>Widescreen</PresentationFormat>
  <Paragraphs>14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Liberation Sans</vt:lpstr>
      <vt:lpstr>Liberation Serif</vt:lpstr>
      <vt:lpstr>Default</vt:lpstr>
      <vt:lpstr>Flower Image</vt:lpstr>
      <vt:lpstr>Desert</vt:lpstr>
      <vt:lpstr>Jellyfish</vt:lpstr>
      <vt:lpstr>koala</vt:lpstr>
      <vt:lpstr>Penguins</vt:lpstr>
      <vt:lpstr>lighthous</vt:lpstr>
      <vt:lpstr>Flowers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Flower Image</dc:title>
  <dc:creator>Sridix</dc:creator>
  <cp:lastModifiedBy>Rajesh Kumar</cp:lastModifiedBy>
  <cp:revision>7</cp:revision>
  <dcterms:created xsi:type="dcterms:W3CDTF">2020-03-12T12:57:55Z</dcterms:created>
  <dcterms:modified xsi:type="dcterms:W3CDTF">2020-03-14T08:24:34Z</dcterms:modified>
</cp:coreProperties>
</file>